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25CE-E53D-4C38-B121-94B73A40DDCB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996D-FC31-478C-90D3-2E27B62E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03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25CE-E53D-4C38-B121-94B73A40DDCB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996D-FC31-478C-90D3-2E27B62E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77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25CE-E53D-4C38-B121-94B73A40DDCB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996D-FC31-478C-90D3-2E27B62E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36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25CE-E53D-4C38-B121-94B73A40DDCB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996D-FC31-478C-90D3-2E27B62E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87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25CE-E53D-4C38-B121-94B73A40DDCB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996D-FC31-478C-90D3-2E27B62E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66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25CE-E53D-4C38-B121-94B73A40DDCB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996D-FC31-478C-90D3-2E27B62E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0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25CE-E53D-4C38-B121-94B73A40DDCB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996D-FC31-478C-90D3-2E27B62E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23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25CE-E53D-4C38-B121-94B73A40DDCB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996D-FC31-478C-90D3-2E27B62E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4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25CE-E53D-4C38-B121-94B73A40DDCB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996D-FC31-478C-90D3-2E27B62E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185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25CE-E53D-4C38-B121-94B73A40DDCB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996D-FC31-478C-90D3-2E27B62E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5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25CE-E53D-4C38-B121-94B73A40DDCB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996D-FC31-478C-90D3-2E27B62E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11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F25CE-E53D-4C38-B121-94B73A40DDCB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9996D-FC31-478C-90D3-2E27B62E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58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17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82482" y="820852"/>
            <a:ext cx="7427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Всемирный день театра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22" y="2013396"/>
            <a:ext cx="3375763" cy="24512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159" y="4641272"/>
            <a:ext cx="3095179" cy="20626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630" y="1784595"/>
            <a:ext cx="3056306" cy="22922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87" y="1784595"/>
            <a:ext cx="3205444" cy="24040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357" y="4545458"/>
            <a:ext cx="4987352" cy="21584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8" y="4545458"/>
            <a:ext cx="2848278" cy="215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250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Избранова</dc:creator>
  <cp:lastModifiedBy>Ольга Избранова</cp:lastModifiedBy>
  <cp:revision>1</cp:revision>
  <dcterms:created xsi:type="dcterms:W3CDTF">2025-03-28T07:15:31Z</dcterms:created>
  <dcterms:modified xsi:type="dcterms:W3CDTF">2025-03-28T07:18:44Z</dcterms:modified>
</cp:coreProperties>
</file>